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0" r:id="rId7"/>
    <p:sldId id="265" r:id="rId8"/>
    <p:sldId id="262" r:id="rId9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5C05"/>
    <a:srgbClr val="693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0DB4E-70BD-4783-B1D8-E425A468848E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00590D0-5EDC-4C5D-9BD7-5DFD5103AECD}">
      <dgm:prSet/>
      <dgm:spPr>
        <a:effectLst>
          <a:outerShdw blurRad="63500" sx="102000" sy="102000" algn="ctr" rotWithShape="0">
            <a:prstClr val="black">
              <a:alpha val="40000"/>
            </a:prstClr>
          </a:outerShdw>
          <a:reflection blurRad="6350" stA="0" endPos="15000" dir="5400000" sy="-100000" algn="bl" rotWithShape="0"/>
        </a:effectLst>
      </dgm:spPr>
      <dgm:t>
        <a:bodyPr/>
        <a:lstStyle/>
        <a:p>
          <a:r>
            <a:rPr lang="en-US" dirty="0">
              <a:latin typeface="Arial Nova" panose="020B0504020202020204" pitchFamily="34" charset="0"/>
            </a:rPr>
            <a:t>Diving into damages and data in 657</a:t>
          </a:r>
        </a:p>
      </dgm:t>
    </dgm:pt>
    <dgm:pt modelId="{7A649F5A-D9E7-416B-B3CB-36222E82F56C}" type="parTrans" cxnId="{517F2B6D-6137-417B-861C-A7435D3AB5A2}">
      <dgm:prSet/>
      <dgm:spPr/>
      <dgm:t>
        <a:bodyPr/>
        <a:lstStyle/>
        <a:p>
          <a:endParaRPr lang="en-US"/>
        </a:p>
      </dgm:t>
    </dgm:pt>
    <dgm:pt modelId="{65683539-A8CF-4EBD-95FF-A15BAF97A809}" type="sibTrans" cxnId="{517F2B6D-6137-417B-861C-A7435D3AB5A2}">
      <dgm:prSet/>
      <dgm:spPr/>
      <dgm:t>
        <a:bodyPr/>
        <a:lstStyle/>
        <a:p>
          <a:endParaRPr lang="en-US"/>
        </a:p>
      </dgm:t>
    </dgm:pt>
    <dgm:pt modelId="{EC3C4E08-B190-44DB-991C-8471B58336E3}">
      <dgm:prSet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atin typeface="Arial Nova" panose="020B0504020202020204" pitchFamily="34" charset="0"/>
            </a:rPr>
            <a:t>Establishing and defining our damages</a:t>
          </a:r>
        </a:p>
      </dgm:t>
    </dgm:pt>
    <dgm:pt modelId="{22DBC5D4-F04B-4297-B94A-7AF588A16716}" type="parTrans" cxnId="{ABBC304C-C050-469A-B36E-59633ED45B5A}">
      <dgm:prSet/>
      <dgm:spPr/>
      <dgm:t>
        <a:bodyPr/>
        <a:lstStyle/>
        <a:p>
          <a:endParaRPr lang="en-US"/>
        </a:p>
      </dgm:t>
    </dgm:pt>
    <dgm:pt modelId="{A173159F-3509-4192-85AD-BE272D4F57F1}" type="sibTrans" cxnId="{ABBC304C-C050-469A-B36E-59633ED45B5A}">
      <dgm:prSet/>
      <dgm:spPr/>
      <dgm:t>
        <a:bodyPr/>
        <a:lstStyle/>
        <a:p>
          <a:endParaRPr lang="en-US"/>
        </a:p>
      </dgm:t>
    </dgm:pt>
    <dgm:pt modelId="{BDA82388-DD86-441C-8DAB-B005074B37AD}">
      <dgm:prSet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atin typeface="Arial Nova" panose="020B0504020202020204" pitchFamily="34" charset="0"/>
            </a:rPr>
            <a:t>Discuss improvements and possible solutions</a:t>
          </a:r>
          <a:endParaRPr lang="en-US" dirty="0"/>
        </a:p>
      </dgm:t>
    </dgm:pt>
    <dgm:pt modelId="{FE2598E9-4069-473E-B4B6-833A9C4C5E1B}" type="parTrans" cxnId="{F9589BF0-BE04-445D-9E27-B12E154941AC}">
      <dgm:prSet/>
      <dgm:spPr/>
      <dgm:t>
        <a:bodyPr/>
        <a:lstStyle/>
        <a:p>
          <a:endParaRPr lang="en-US"/>
        </a:p>
      </dgm:t>
    </dgm:pt>
    <dgm:pt modelId="{7908C289-9632-4220-AFE0-9C029A8D8791}" type="sibTrans" cxnId="{F9589BF0-BE04-445D-9E27-B12E154941AC}">
      <dgm:prSet/>
      <dgm:spPr/>
      <dgm:t>
        <a:bodyPr/>
        <a:lstStyle/>
        <a:p>
          <a:endParaRPr lang="en-US"/>
        </a:p>
      </dgm:t>
    </dgm:pt>
    <dgm:pt modelId="{AF2E307B-1C06-433A-AAF5-15CB4204AE46}" type="pres">
      <dgm:prSet presAssocID="{DD60DB4E-70BD-4783-B1D8-E425A468848E}" presName="outerComposite" presStyleCnt="0">
        <dgm:presLayoutVars>
          <dgm:chMax val="5"/>
          <dgm:dir/>
          <dgm:resizeHandles val="exact"/>
        </dgm:presLayoutVars>
      </dgm:prSet>
      <dgm:spPr/>
    </dgm:pt>
    <dgm:pt modelId="{0B7ABBE9-3124-47CE-81E5-18D3EF06D814}" type="pres">
      <dgm:prSet presAssocID="{DD60DB4E-70BD-4783-B1D8-E425A468848E}" presName="dummyMaxCanvas" presStyleCnt="0">
        <dgm:presLayoutVars/>
      </dgm:prSet>
      <dgm:spPr/>
    </dgm:pt>
    <dgm:pt modelId="{5D6E7631-C1D6-423F-86C5-51FB2EC23CB2}" type="pres">
      <dgm:prSet presAssocID="{DD60DB4E-70BD-4783-B1D8-E425A468848E}" presName="ThreeNodes_1" presStyleLbl="node1" presStyleIdx="0" presStyleCnt="3">
        <dgm:presLayoutVars>
          <dgm:bulletEnabled val="1"/>
        </dgm:presLayoutVars>
      </dgm:prSet>
      <dgm:spPr/>
    </dgm:pt>
    <dgm:pt modelId="{CD0A00A7-2BE6-41BD-ABD1-0050D0FA88D9}" type="pres">
      <dgm:prSet presAssocID="{DD60DB4E-70BD-4783-B1D8-E425A468848E}" presName="ThreeNodes_2" presStyleLbl="node1" presStyleIdx="1" presStyleCnt="3">
        <dgm:presLayoutVars>
          <dgm:bulletEnabled val="1"/>
        </dgm:presLayoutVars>
      </dgm:prSet>
      <dgm:spPr/>
    </dgm:pt>
    <dgm:pt modelId="{28B271BB-EB51-45DC-AE14-C9B7DB8917B9}" type="pres">
      <dgm:prSet presAssocID="{DD60DB4E-70BD-4783-B1D8-E425A468848E}" presName="ThreeNodes_3" presStyleLbl="node1" presStyleIdx="2" presStyleCnt="3">
        <dgm:presLayoutVars>
          <dgm:bulletEnabled val="1"/>
        </dgm:presLayoutVars>
      </dgm:prSet>
      <dgm:spPr/>
    </dgm:pt>
    <dgm:pt modelId="{C1541CA2-B60B-4046-B2C6-14810CF9446C}" type="pres">
      <dgm:prSet presAssocID="{DD60DB4E-70BD-4783-B1D8-E425A468848E}" presName="ThreeConn_1-2" presStyleLbl="fgAccFollowNode1" presStyleIdx="0" presStyleCnt="2">
        <dgm:presLayoutVars>
          <dgm:bulletEnabled val="1"/>
        </dgm:presLayoutVars>
      </dgm:prSet>
      <dgm:spPr/>
    </dgm:pt>
    <dgm:pt modelId="{82C18EB2-4A88-47E8-A71B-1AE9288AA39E}" type="pres">
      <dgm:prSet presAssocID="{DD60DB4E-70BD-4783-B1D8-E425A468848E}" presName="ThreeConn_2-3" presStyleLbl="fgAccFollowNode1" presStyleIdx="1" presStyleCnt="2">
        <dgm:presLayoutVars>
          <dgm:bulletEnabled val="1"/>
        </dgm:presLayoutVars>
      </dgm:prSet>
      <dgm:spPr/>
    </dgm:pt>
    <dgm:pt modelId="{84982A15-AFFA-450F-91AA-098DDD94A5F8}" type="pres">
      <dgm:prSet presAssocID="{DD60DB4E-70BD-4783-B1D8-E425A468848E}" presName="ThreeNodes_1_text" presStyleLbl="node1" presStyleIdx="2" presStyleCnt="3">
        <dgm:presLayoutVars>
          <dgm:bulletEnabled val="1"/>
        </dgm:presLayoutVars>
      </dgm:prSet>
      <dgm:spPr/>
    </dgm:pt>
    <dgm:pt modelId="{09C20787-6F89-4028-A31C-A2F7CD6F4F0F}" type="pres">
      <dgm:prSet presAssocID="{DD60DB4E-70BD-4783-B1D8-E425A468848E}" presName="ThreeNodes_2_text" presStyleLbl="node1" presStyleIdx="2" presStyleCnt="3">
        <dgm:presLayoutVars>
          <dgm:bulletEnabled val="1"/>
        </dgm:presLayoutVars>
      </dgm:prSet>
      <dgm:spPr/>
    </dgm:pt>
    <dgm:pt modelId="{A7822A07-FA19-4A15-B8D5-95182C1098D7}" type="pres">
      <dgm:prSet presAssocID="{DD60DB4E-70BD-4783-B1D8-E425A468848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533BB2D-ABD9-40BA-9866-F41CA38CFB8B}" type="presOf" srcId="{A173159F-3509-4192-85AD-BE272D4F57F1}" destId="{82C18EB2-4A88-47E8-A71B-1AE9288AA39E}" srcOrd="0" destOrd="0" presId="urn:microsoft.com/office/officeart/2005/8/layout/vProcess5"/>
    <dgm:cxn modelId="{382B1D37-42F9-49E3-B27A-F7D43EF0DDE0}" type="presOf" srcId="{BDA82388-DD86-441C-8DAB-B005074B37AD}" destId="{28B271BB-EB51-45DC-AE14-C9B7DB8917B9}" srcOrd="0" destOrd="0" presId="urn:microsoft.com/office/officeart/2005/8/layout/vProcess5"/>
    <dgm:cxn modelId="{A94FBD3B-2718-44B3-B183-8A2B4E2F8947}" type="presOf" srcId="{EC3C4E08-B190-44DB-991C-8471B58336E3}" destId="{CD0A00A7-2BE6-41BD-ABD1-0050D0FA88D9}" srcOrd="0" destOrd="0" presId="urn:microsoft.com/office/officeart/2005/8/layout/vProcess5"/>
    <dgm:cxn modelId="{ABBC304C-C050-469A-B36E-59633ED45B5A}" srcId="{DD60DB4E-70BD-4783-B1D8-E425A468848E}" destId="{EC3C4E08-B190-44DB-991C-8471B58336E3}" srcOrd="1" destOrd="0" parTransId="{22DBC5D4-F04B-4297-B94A-7AF588A16716}" sibTransId="{A173159F-3509-4192-85AD-BE272D4F57F1}"/>
    <dgm:cxn modelId="{517F2B6D-6137-417B-861C-A7435D3AB5A2}" srcId="{DD60DB4E-70BD-4783-B1D8-E425A468848E}" destId="{B00590D0-5EDC-4C5D-9BD7-5DFD5103AECD}" srcOrd="0" destOrd="0" parTransId="{7A649F5A-D9E7-416B-B3CB-36222E82F56C}" sibTransId="{65683539-A8CF-4EBD-95FF-A15BAF97A809}"/>
    <dgm:cxn modelId="{25ECE974-0271-40A4-8BBF-59DA8550F8C7}" type="presOf" srcId="{65683539-A8CF-4EBD-95FF-A15BAF97A809}" destId="{C1541CA2-B60B-4046-B2C6-14810CF9446C}" srcOrd="0" destOrd="0" presId="urn:microsoft.com/office/officeart/2005/8/layout/vProcess5"/>
    <dgm:cxn modelId="{A099988A-1723-4F3C-8A8B-51BF57C344F2}" type="presOf" srcId="{BDA82388-DD86-441C-8DAB-B005074B37AD}" destId="{A7822A07-FA19-4A15-B8D5-95182C1098D7}" srcOrd="1" destOrd="0" presId="urn:microsoft.com/office/officeart/2005/8/layout/vProcess5"/>
    <dgm:cxn modelId="{2B611697-D8CF-4988-B6E5-07D31399E925}" type="presOf" srcId="{DD60DB4E-70BD-4783-B1D8-E425A468848E}" destId="{AF2E307B-1C06-433A-AAF5-15CB4204AE46}" srcOrd="0" destOrd="0" presId="urn:microsoft.com/office/officeart/2005/8/layout/vProcess5"/>
    <dgm:cxn modelId="{60384CE8-41F1-4B08-B47E-3C79D62E64F0}" type="presOf" srcId="{B00590D0-5EDC-4C5D-9BD7-5DFD5103AECD}" destId="{84982A15-AFFA-450F-91AA-098DDD94A5F8}" srcOrd="1" destOrd="0" presId="urn:microsoft.com/office/officeart/2005/8/layout/vProcess5"/>
    <dgm:cxn modelId="{F9589BF0-BE04-445D-9E27-B12E154941AC}" srcId="{DD60DB4E-70BD-4783-B1D8-E425A468848E}" destId="{BDA82388-DD86-441C-8DAB-B005074B37AD}" srcOrd="2" destOrd="0" parTransId="{FE2598E9-4069-473E-B4B6-833A9C4C5E1B}" sibTransId="{7908C289-9632-4220-AFE0-9C029A8D8791}"/>
    <dgm:cxn modelId="{35B974F6-0929-496B-924B-16BC5B636717}" type="presOf" srcId="{B00590D0-5EDC-4C5D-9BD7-5DFD5103AECD}" destId="{5D6E7631-C1D6-423F-86C5-51FB2EC23CB2}" srcOrd="0" destOrd="0" presId="urn:microsoft.com/office/officeart/2005/8/layout/vProcess5"/>
    <dgm:cxn modelId="{2422C1FB-EC47-4278-9CDD-1C8DB51D1C11}" type="presOf" srcId="{EC3C4E08-B190-44DB-991C-8471B58336E3}" destId="{09C20787-6F89-4028-A31C-A2F7CD6F4F0F}" srcOrd="1" destOrd="0" presId="urn:microsoft.com/office/officeart/2005/8/layout/vProcess5"/>
    <dgm:cxn modelId="{D895B64E-E804-4809-BF19-B86391685064}" type="presParOf" srcId="{AF2E307B-1C06-433A-AAF5-15CB4204AE46}" destId="{0B7ABBE9-3124-47CE-81E5-18D3EF06D814}" srcOrd="0" destOrd="0" presId="urn:microsoft.com/office/officeart/2005/8/layout/vProcess5"/>
    <dgm:cxn modelId="{93BC7FF9-64F9-4935-8B04-D71795FD55E3}" type="presParOf" srcId="{AF2E307B-1C06-433A-AAF5-15CB4204AE46}" destId="{5D6E7631-C1D6-423F-86C5-51FB2EC23CB2}" srcOrd="1" destOrd="0" presId="urn:microsoft.com/office/officeart/2005/8/layout/vProcess5"/>
    <dgm:cxn modelId="{0DA5DCBB-4784-4ACF-81FB-F8F365B7CDF8}" type="presParOf" srcId="{AF2E307B-1C06-433A-AAF5-15CB4204AE46}" destId="{CD0A00A7-2BE6-41BD-ABD1-0050D0FA88D9}" srcOrd="2" destOrd="0" presId="urn:microsoft.com/office/officeart/2005/8/layout/vProcess5"/>
    <dgm:cxn modelId="{7CB47E23-EE30-4963-B67E-1C9AB9CDD6D2}" type="presParOf" srcId="{AF2E307B-1C06-433A-AAF5-15CB4204AE46}" destId="{28B271BB-EB51-45DC-AE14-C9B7DB8917B9}" srcOrd="3" destOrd="0" presId="urn:microsoft.com/office/officeart/2005/8/layout/vProcess5"/>
    <dgm:cxn modelId="{29A37A89-E75C-4399-9EA8-FAB708FD926E}" type="presParOf" srcId="{AF2E307B-1C06-433A-AAF5-15CB4204AE46}" destId="{C1541CA2-B60B-4046-B2C6-14810CF9446C}" srcOrd="4" destOrd="0" presId="urn:microsoft.com/office/officeart/2005/8/layout/vProcess5"/>
    <dgm:cxn modelId="{B7B7720D-FDE5-421F-BF74-C1EB59AE465B}" type="presParOf" srcId="{AF2E307B-1C06-433A-AAF5-15CB4204AE46}" destId="{82C18EB2-4A88-47E8-A71B-1AE9288AA39E}" srcOrd="5" destOrd="0" presId="urn:microsoft.com/office/officeart/2005/8/layout/vProcess5"/>
    <dgm:cxn modelId="{281B3CB9-70F7-4D84-9AC7-25B19EA37FF6}" type="presParOf" srcId="{AF2E307B-1C06-433A-AAF5-15CB4204AE46}" destId="{84982A15-AFFA-450F-91AA-098DDD94A5F8}" srcOrd="6" destOrd="0" presId="urn:microsoft.com/office/officeart/2005/8/layout/vProcess5"/>
    <dgm:cxn modelId="{BA28D53B-FBD8-4C04-9B51-12B5C4CDEBAC}" type="presParOf" srcId="{AF2E307B-1C06-433A-AAF5-15CB4204AE46}" destId="{09C20787-6F89-4028-A31C-A2F7CD6F4F0F}" srcOrd="7" destOrd="0" presId="urn:microsoft.com/office/officeart/2005/8/layout/vProcess5"/>
    <dgm:cxn modelId="{1720BFE6-A965-462E-A435-78E987F4F347}" type="presParOf" srcId="{AF2E307B-1C06-433A-AAF5-15CB4204AE46}" destId="{A7822A07-FA19-4A15-B8D5-95182C1098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E7631-C1D6-423F-86C5-51FB2EC23CB2}">
      <dsp:nvSpPr>
        <dsp:cNvPr id="0" name=""/>
        <dsp:cNvSpPr/>
      </dsp:nvSpPr>
      <dsp:spPr>
        <a:xfrm>
          <a:off x="0" y="0"/>
          <a:ext cx="7993699" cy="12169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  <a:reflection blurRad="6350" stA="0" endPos="1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 Nova" panose="020B0504020202020204" pitchFamily="34" charset="0"/>
            </a:rPr>
            <a:t>Diving into damages and data in 657</a:t>
          </a:r>
        </a:p>
      </dsp:txBody>
      <dsp:txXfrm>
        <a:off x="35643" y="35643"/>
        <a:ext cx="6680535" cy="1145644"/>
      </dsp:txXfrm>
    </dsp:sp>
    <dsp:sp modelId="{CD0A00A7-2BE6-41BD-ABD1-0050D0FA88D9}">
      <dsp:nvSpPr>
        <dsp:cNvPr id="0" name=""/>
        <dsp:cNvSpPr/>
      </dsp:nvSpPr>
      <dsp:spPr>
        <a:xfrm>
          <a:off x="705326" y="1419751"/>
          <a:ext cx="7993699" cy="12169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 Nova" panose="020B0504020202020204" pitchFamily="34" charset="0"/>
            </a:rPr>
            <a:t>Establishing and defining our damages</a:t>
          </a:r>
        </a:p>
      </dsp:txBody>
      <dsp:txXfrm>
        <a:off x="740969" y="1455394"/>
        <a:ext cx="6426082" cy="1145644"/>
      </dsp:txXfrm>
    </dsp:sp>
    <dsp:sp modelId="{28B271BB-EB51-45DC-AE14-C9B7DB8917B9}">
      <dsp:nvSpPr>
        <dsp:cNvPr id="0" name=""/>
        <dsp:cNvSpPr/>
      </dsp:nvSpPr>
      <dsp:spPr>
        <a:xfrm>
          <a:off x="1410652" y="2839503"/>
          <a:ext cx="7993699" cy="12169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 Nova" panose="020B0504020202020204" pitchFamily="34" charset="0"/>
            </a:rPr>
            <a:t>Discuss improvements and possible solutions</a:t>
          </a:r>
          <a:endParaRPr lang="en-US" sz="3200" kern="1200" dirty="0"/>
        </a:p>
      </dsp:txBody>
      <dsp:txXfrm>
        <a:off x="1446295" y="2875146"/>
        <a:ext cx="6426082" cy="1145644"/>
      </dsp:txXfrm>
    </dsp:sp>
    <dsp:sp modelId="{C1541CA2-B60B-4046-B2C6-14810CF9446C}">
      <dsp:nvSpPr>
        <dsp:cNvPr id="0" name=""/>
        <dsp:cNvSpPr/>
      </dsp:nvSpPr>
      <dsp:spPr>
        <a:xfrm>
          <a:off x="7202694" y="922838"/>
          <a:ext cx="791004" cy="79100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380670" y="922838"/>
        <a:ext cx="435052" cy="595231"/>
      </dsp:txXfrm>
    </dsp:sp>
    <dsp:sp modelId="{82C18EB2-4A88-47E8-A71B-1AE9288AA39E}">
      <dsp:nvSpPr>
        <dsp:cNvPr id="0" name=""/>
        <dsp:cNvSpPr/>
      </dsp:nvSpPr>
      <dsp:spPr>
        <a:xfrm>
          <a:off x="7908020" y="2334477"/>
          <a:ext cx="791004" cy="79100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085996" y="2334477"/>
        <a:ext cx="435052" cy="5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69190" cy="356580"/>
          </a:xfrm>
          <a:prstGeom prst="rect">
            <a:avLst/>
          </a:prstGeom>
        </p:spPr>
        <p:txBody>
          <a:bodyPr vert="horz" lIns="92464" tIns="46232" rIns="92464" bIns="4623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161" y="0"/>
            <a:ext cx="4069190" cy="356580"/>
          </a:xfrm>
          <a:prstGeom prst="rect">
            <a:avLst/>
          </a:prstGeom>
        </p:spPr>
        <p:txBody>
          <a:bodyPr vert="horz" lIns="92464" tIns="46232" rIns="92464" bIns="46232" rtlCol="0"/>
          <a:lstStyle>
            <a:lvl1pPr algn="r">
              <a:defRPr sz="1200"/>
            </a:lvl1pPr>
          </a:lstStyle>
          <a:p>
            <a:fld id="{AF4158DF-4A5C-4273-9A4F-6799BC2812E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64" tIns="46232" rIns="92464" bIns="462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9699" y="3417824"/>
            <a:ext cx="7509079" cy="2796842"/>
          </a:xfrm>
          <a:prstGeom prst="rect">
            <a:avLst/>
          </a:prstGeom>
        </p:spPr>
        <p:txBody>
          <a:bodyPr vert="horz" lIns="92464" tIns="46232" rIns="92464" bIns="4623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5898"/>
            <a:ext cx="4069190" cy="356580"/>
          </a:xfrm>
          <a:prstGeom prst="rect">
            <a:avLst/>
          </a:prstGeom>
        </p:spPr>
        <p:txBody>
          <a:bodyPr vert="horz" lIns="92464" tIns="46232" rIns="92464" bIns="4623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161" y="6745898"/>
            <a:ext cx="4069190" cy="356580"/>
          </a:xfrm>
          <a:prstGeom prst="rect">
            <a:avLst/>
          </a:prstGeom>
        </p:spPr>
        <p:txBody>
          <a:bodyPr vert="horz" lIns="92464" tIns="46232" rIns="92464" bIns="46232" rtlCol="0" anchor="b"/>
          <a:lstStyle>
            <a:lvl1pPr algn="r">
              <a:defRPr sz="1200"/>
            </a:lvl1pPr>
          </a:lstStyle>
          <a:p>
            <a:fld id="{BA56FCF5-A576-4AD4-92BF-B8C89D05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6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5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1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96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6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6FCF5-A576-4AD4-92BF-B8C89D054A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3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2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51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683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15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13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6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9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7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8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6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1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6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BF3164A-D633-4EB7-8A37-1463F19C16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D9296-2434-4741-938E-C107E9F7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5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6629-56D7-461B-96D5-42CA8B245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b="1" dirty="0">
                <a:latin typeface="Arial Nova" panose="020B0604020202020204" pitchFamily="34" charset="0"/>
              </a:rPr>
              <a:t>Damages in 657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03C4B-E055-47C3-A869-8006AA049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latin typeface="Arial Nova" panose="020B0504020202020204" pitchFamily="34" charset="0"/>
              </a:rPr>
              <a:t>By David Callaway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DD1E-767D-4E0C-8EE5-05FBF7A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Arial Nova" panose="020B0504020202020204" pitchFamily="34" charset="0"/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208189-E2AD-CD4D-36E9-42D8618C1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633157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442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E174-7944-4AFB-8E6F-D1C8D1BC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4624001"/>
            <a:ext cx="10156435" cy="115252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>
                <a:solidFill>
                  <a:schemeClr val="tx1"/>
                </a:solidFill>
                <a:latin typeface="Arial Nova" panose="020B0504020202020204" pitchFamily="34" charset="0"/>
              </a:rPr>
              <a:t>Where we stand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E393-8900-B7C0-2830-DE359780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49" y="1181083"/>
            <a:ext cx="4739076" cy="27680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0DB3B4-49B5-4C71-A954-5F146651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814" y="1190089"/>
            <a:ext cx="5305190" cy="2759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1088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555F-EF0E-4DC4-BE45-CC454A24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900" b="1" dirty="0">
                <a:latin typeface="Arial Nova" panose="020B0504020202020204" pitchFamily="34" charset="0"/>
              </a:rPr>
              <a:t>Realizing </a:t>
            </a:r>
            <a:br>
              <a:rPr lang="en-US" sz="3900" b="1" dirty="0">
                <a:latin typeface="Arial Nova" panose="020B0504020202020204" pitchFamily="34" charset="0"/>
              </a:rPr>
            </a:br>
            <a:r>
              <a:rPr lang="en-US" sz="3900" b="1" dirty="0">
                <a:latin typeface="Arial Nova" panose="020B0504020202020204" pitchFamily="34" charset="0"/>
              </a:rPr>
              <a:t>our damages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E830E2-B63C-0142-B25D-E7F7D148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Arial Nova" panose="020B0504020202020204" pitchFamily="34" charset="0"/>
              </a:rPr>
              <a:t>$273,431 average weekly cost</a:t>
            </a:r>
          </a:p>
          <a:p>
            <a:pPr marL="0" indent="0">
              <a:buNone/>
            </a:pPr>
            <a:endParaRPr lang="en-US" i="1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 Nova" panose="020B0504020202020204" pitchFamily="34" charset="0"/>
            </a:endParaRPr>
          </a:p>
        </p:txBody>
      </p:sp>
      <p:pic>
        <p:nvPicPr>
          <p:cNvPr id="5" name="Content Placeholder 4" descr="A picture containing box, sale&#10;&#10;Description automatically generated">
            <a:extLst>
              <a:ext uri="{FF2B5EF4-FFF2-40B4-BE49-F238E27FC236}">
                <a16:creationId xmlns:a16="http://schemas.microsoft.com/office/drawing/2014/main" id="{0DB4670E-66DB-44F2-A56E-3AE2AF8A0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" r="1" b="16974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1223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E177-0E16-4057-9B26-5A5815F2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spc="-30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Understanding our damages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9D83-E568-4D96-9A30-B874C652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6" y="5722373"/>
            <a:ext cx="9184605" cy="52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</a:rPr>
              <a:t>Daily and monthly summaries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5FDC6-A7BE-C099-3850-459BB442F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5" r="-1" b="13011"/>
          <a:stretch/>
        </p:blipFill>
        <p:spPr>
          <a:xfrm>
            <a:off x="635458" y="640079"/>
            <a:ext cx="10182359" cy="39934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Pos="3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377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54D9-E198-45EC-B54E-CBCE19AC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33753"/>
            <a:ext cx="4639436" cy="13255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Nova" panose="020B0504020202020204" pitchFamily="34" charset="0"/>
              </a:rPr>
              <a:t>What we can do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217FCA-DBD4-FE23-C35D-1C65CA61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123" y="1215231"/>
            <a:ext cx="6084725" cy="186770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Nova" panose="020B0504020202020204" pitchFamily="34" charset="0"/>
              </a:rPr>
              <a:t>Set standard for what is “Damaged”</a:t>
            </a:r>
          </a:p>
          <a:p>
            <a:pPr marL="0" indent="0">
              <a:buNone/>
            </a:pPr>
            <a:r>
              <a:rPr lang="en-US" dirty="0">
                <a:latin typeface="Arial Nova" panose="020B0504020202020204" pitchFamily="34" charset="0"/>
              </a:rPr>
              <a:t>      </a:t>
            </a:r>
            <a:r>
              <a:rPr lang="en-US" i="1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abic Typesetting" panose="020B0604020202020204" pitchFamily="66" charset="-78"/>
              </a:rPr>
              <a:t>Crinkle  Wrinkle  Dent</a:t>
            </a:r>
          </a:p>
          <a:p>
            <a:r>
              <a:rPr lang="en-US" dirty="0">
                <a:solidFill>
                  <a:schemeClr val="tx1"/>
                </a:solidFill>
                <a:latin typeface="Arial Nova" panose="020B0504020202020204" pitchFamily="34" charset="0"/>
              </a:rPr>
              <a:t>Promote higher standard of “Pick Ready”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1C2B0-F199-4361-819B-6556BC21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34" b="-1"/>
          <a:stretch/>
        </p:blipFill>
        <p:spPr>
          <a:xfrm>
            <a:off x="161151" y="160866"/>
            <a:ext cx="5784972" cy="3772147"/>
          </a:xfrm>
          <a:custGeom>
            <a:avLst/>
            <a:gdLst/>
            <a:ahLst/>
            <a:cxnLst/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5" name="Content Placeholder 4" descr="A picture containing indoor, cluttered, dirty&#10;&#10;Description automatically generated">
            <a:extLst>
              <a:ext uri="{FF2B5EF4-FFF2-40B4-BE49-F238E27FC236}">
                <a16:creationId xmlns:a16="http://schemas.microsoft.com/office/drawing/2014/main" id="{0EB6D94D-2687-42AF-A6CA-E7B86CF70F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9" r="-1" b="-1"/>
          <a:stretch/>
        </p:blipFill>
        <p:spPr>
          <a:xfrm>
            <a:off x="220589" y="4051885"/>
            <a:ext cx="2922516" cy="2659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Picture 12" descr="A picture containing text, indoor, store, several&#10;&#10;Description automatically generated">
            <a:extLst>
              <a:ext uri="{FF2B5EF4-FFF2-40B4-BE49-F238E27FC236}">
                <a16:creationId xmlns:a16="http://schemas.microsoft.com/office/drawing/2014/main" id="{9A1AED1E-16ED-42DD-A685-8FAA4235E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42" y="3082937"/>
            <a:ext cx="6202715" cy="3628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6339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EC340E-E601-425F-BD05-C4190BFC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1545956"/>
            <a:ext cx="11469446" cy="3766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5000" endPos="3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1531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44E2-B217-4496-AECF-7EF7DED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89" y="2766219"/>
            <a:ext cx="10768621" cy="13255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ova" panose="020B0504020202020204" pitchFamily="34" charset="0"/>
              </a:rPr>
              <a:t>Promoting excellence and reducing damages go hand in hand</a:t>
            </a:r>
          </a:p>
        </p:txBody>
      </p:sp>
    </p:spTree>
    <p:extLst>
      <p:ext uri="{BB962C8B-B14F-4D97-AF65-F5344CB8AC3E}">
        <p14:creationId xmlns:p14="http://schemas.microsoft.com/office/powerpoint/2010/main" val="2709173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4592</TotalTime>
  <Words>85</Words>
  <Application>Microsoft Office PowerPoint</Application>
  <PresentationFormat>Widescreen</PresentationFormat>
  <Paragraphs>24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Bookman Old Style</vt:lpstr>
      <vt:lpstr>Calibri</vt:lpstr>
      <vt:lpstr>Century Gothic</vt:lpstr>
      <vt:lpstr>Wingdings 3</vt:lpstr>
      <vt:lpstr>Ion</vt:lpstr>
      <vt:lpstr>Damages in 657 </vt:lpstr>
      <vt:lpstr>Objectives</vt:lpstr>
      <vt:lpstr>Where we stand today</vt:lpstr>
      <vt:lpstr>Realizing  our damages</vt:lpstr>
      <vt:lpstr>Understanding our damages</vt:lpstr>
      <vt:lpstr>What we can do</vt:lpstr>
      <vt:lpstr>PowerPoint Presentation</vt:lpstr>
      <vt:lpstr>Promoting excellence and reducing damages go hand in hand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Damages in 657</dc:title>
  <dc:creator>David Callaway</dc:creator>
  <cp:lastModifiedBy>David Callaway</cp:lastModifiedBy>
  <cp:revision>96</cp:revision>
  <cp:lastPrinted>2022-10-19T17:01:13Z</cp:lastPrinted>
  <dcterms:created xsi:type="dcterms:W3CDTF">2022-09-11T09:46:53Z</dcterms:created>
  <dcterms:modified xsi:type="dcterms:W3CDTF">2022-11-04T14:35:06Z</dcterms:modified>
</cp:coreProperties>
</file>